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195e74a7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195e74a7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195e74a7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195e74a7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195e74a7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195e74a7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195e74a7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195e74a7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195e74a7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195e74a7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64c94f1d3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64c94f1d3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64c94f1d3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64c94f1d3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64c94f1d3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64c94f1d3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5195e74a7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5195e74a7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195e74a7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195e74a7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195e74a7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195e74a7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195e74a7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195e74a7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195e74a7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195e74a7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195e74a7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195e74a7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195e74a7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195e74a7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195e74a7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195e74a7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presentação de Progress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25" y="0"/>
            <a:ext cx="9262526" cy="5210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 title="Apresentação de Progresso-1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 title="Apresentação de Progresso-1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 title="Apresentação de Progresso-1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 title="Apresentação de Progresso-1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6" title="Apresentação de Progresso-1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7" title="Apresentação de Progresso-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8" title="Apresentação de Progresso-1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9" title="Apresentação de Progresso-1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Apresentação de Progresso-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4" y="-93050"/>
            <a:ext cx="9309432" cy="523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title="Apresentação de Progresso-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Apresentação de Progresso-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 title="Apresentação de Progresso-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4" y="-86225"/>
            <a:ext cx="9297307" cy="522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 title="Apresentação de Progresso-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 title="Apresentação de Progresso-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4978" y="-42175"/>
            <a:ext cx="9218976" cy="5185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 title="Apresentação de Progresso-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4" y="-86225"/>
            <a:ext cx="9297307" cy="522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 title="Apresentação de Progresso-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